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swald-bold.fntdata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1456dbae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1456dbae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1456dbae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1456dbae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1456dbae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1456dbae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1456dbae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1456dbae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1456dbae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1456dbae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theaet.com/studenthelp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Awards and Recordbooks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AET Recordbook	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Ag </a:t>
            </a:r>
            <a:r>
              <a:rPr lang="en"/>
              <a:t>students</a:t>
            </a:r>
            <a:r>
              <a:rPr lang="en"/>
              <a:t> will have an electronic recordbook through AET. 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Log-in information will be given in class.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Recordbooks will </a:t>
            </a:r>
            <a:r>
              <a:rPr lang="en"/>
              <a:t>assist</a:t>
            </a:r>
            <a:r>
              <a:rPr lang="en"/>
              <a:t> </a:t>
            </a:r>
            <a:r>
              <a:rPr lang="en"/>
              <a:t>students</a:t>
            </a:r>
            <a:r>
              <a:rPr lang="en"/>
              <a:t> in organizing records which will assist in applying for various degrees and awards.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Recordbook (Proficiency) workshops</a:t>
            </a:r>
            <a:r>
              <a:rPr lang="en"/>
              <a:t> will be held several times </a:t>
            </a:r>
            <a:r>
              <a:rPr lang="en"/>
              <a:t>throughout</a:t>
            </a:r>
            <a:r>
              <a:rPr lang="en"/>
              <a:t> the year.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can also use the app for quick documentation on the go.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</a:t>
            </a:r>
            <a:r>
              <a:rPr lang="en"/>
              <a:t> Help Guide: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https://www.theaet.com/studenthelp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Awards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Degrees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See complete descriptions and requirements on hand-out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 Awards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 Chapter Application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Chapter Proficiency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 Chapter Application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Contest Recognition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Awards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Lone Star Degree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AET </a:t>
            </a:r>
            <a:r>
              <a:rPr lang="en"/>
              <a:t>Application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State </a:t>
            </a:r>
            <a:r>
              <a:rPr lang="en"/>
              <a:t>Proficiency</a:t>
            </a:r>
            <a:r>
              <a:rPr lang="en"/>
              <a:t> Awards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AET Application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John Justin Award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Texas FFA Roster System Application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CDE/LDE/SDE State Winner Award Scholarship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Golden Horizon Award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National Awards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American Degree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AET Application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National </a:t>
            </a:r>
            <a:r>
              <a:rPr lang="en"/>
              <a:t>Proficiency</a:t>
            </a:r>
            <a:r>
              <a:rPr lang="en"/>
              <a:t> Awards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AET Application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National Chapter Awards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Scholarships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Young Farmers Scholarships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Local Chapter (Booster Club)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Texas Young Farmers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State FFA Scholarships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FAQ Handout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National FFA Scholarships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